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2" r:id="rId5"/>
  </p:sldMasterIdLst>
  <p:notesMasterIdLst>
    <p:notesMasterId r:id="rId17"/>
  </p:notesMasterIdLst>
  <p:sldIdLst>
    <p:sldId id="866" r:id="rId6"/>
    <p:sldId id="862" r:id="rId7"/>
    <p:sldId id="861" r:id="rId8"/>
    <p:sldId id="863" r:id="rId9"/>
    <p:sldId id="864" r:id="rId10"/>
    <p:sldId id="865" r:id="rId11"/>
    <p:sldId id="868" r:id="rId12"/>
    <p:sldId id="869" r:id="rId13"/>
    <p:sldId id="867" r:id="rId14"/>
    <p:sldId id="870" r:id="rId15"/>
    <p:sldId id="534" r:id="rId16"/>
  </p:sldIdLst>
  <p:sldSz cx="9144000" cy="5143500" type="screen16x9"/>
  <p:notesSz cx="9926638" cy="6797675"/>
  <p:embeddedFontLst>
    <p:embeddedFont>
      <p:font typeface="Barlow Light" panose="00000400000000000000" pitchFamily="2" charset="0"/>
      <p:regular r:id="rId18"/>
      <p:italic r:id="rId19"/>
    </p:embeddedFont>
    <p:embeddedFont>
      <p:font typeface="Raleway Thin" pitchFamily="2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003381"/>
    <a:srgbClr val="00B1F1"/>
    <a:srgbClr val="ED441B"/>
    <a:srgbClr val="C65F52"/>
    <a:srgbClr val="282828"/>
    <a:srgbClr val="383838"/>
    <a:srgbClr val="FFF2CC"/>
    <a:srgbClr val="0760AC"/>
    <a:srgbClr val="65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46246-D13B-4301-B7D0-99EFCFFA049F}" v="3" dt="2023-11-30T00:11:07.532"/>
    <p1510:client id="{9542C87E-3C0E-423C-8327-CF4C429C203D}" v="2" dt="2023-11-30T01:32:45.160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052" autoAdjust="0"/>
  </p:normalViewPr>
  <p:slideViewPr>
    <p:cSldViewPr snapToGrid="0">
      <p:cViewPr varScale="1">
        <p:scale>
          <a:sx n="124" d="100"/>
          <a:sy n="124" d="100"/>
        </p:scale>
        <p:origin x="1182" y="102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5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2T00:58:25.2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1,'0'5,"6"3,6-1,8-2,10-1,6 4,3 0,-1 0,-1-3,-2-1,-1-2,-1-1,0-1,-1 0,-1-1,-5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2T00:58:27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1,'5'0,"8"0,6 0,6 0,4 0,2 0,2 0,0 0,0 0,0 0,0 0,-1 0,0 0,0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664263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3" y="1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6" y="0"/>
            <a:ext cx="4415427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8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9014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674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994655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38056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P28LKWTzrI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659A-2EE7-AD46-31A9-61114EAE9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904997-C42B-B862-8C7E-3E4FA74A50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batch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902AC-1325-50B5-502F-D31BEF54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97" y="1192090"/>
            <a:ext cx="5322759" cy="34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9599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8A38C-B767-90D6-2806-58D593508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29EF6-FCA0-2CB9-B0E3-642687F395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F0ADB-6865-C0C7-8060-701F294A0306}"/>
              </a:ext>
            </a:extLst>
          </p:cNvPr>
          <p:cNvSpPr txBox="1"/>
          <p:nvPr/>
        </p:nvSpPr>
        <p:spPr>
          <a:xfrm>
            <a:off x="1154430" y="1668780"/>
            <a:ext cx="546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/>
              <a:t>Batch Normalization </a:t>
            </a:r>
            <a:r>
              <a:rPr lang="ko-KR" altLang="en-US" sz="2000" b="1" i="1" dirty="0"/>
              <a:t>이란 무엇인가</a:t>
            </a:r>
            <a:r>
              <a:rPr lang="en-US" altLang="ko-KR" sz="2000" b="1" i="1" dirty="0"/>
              <a:t>?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9350819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B0F6C-E9CF-2CC4-07C2-AF5C81D1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637FE9-D06C-F97A-B772-8FDE9057FA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Cpu</a:t>
            </a:r>
            <a:r>
              <a:rPr lang="en-US" altLang="ko-KR" dirty="0"/>
              <a:t> vs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58F23-6E14-5E4D-A012-26C4251082D0}"/>
              </a:ext>
            </a:extLst>
          </p:cNvPr>
          <p:cNvSpPr txBox="1"/>
          <p:nvPr/>
        </p:nvSpPr>
        <p:spPr>
          <a:xfrm>
            <a:off x="3164285" y="1736384"/>
            <a:ext cx="4579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참고자료 링크 </a:t>
            </a:r>
            <a:r>
              <a:rPr lang="en-US" altLang="ko-KR" dirty="0">
                <a:hlinkClick r:id="rId2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0066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BC9A-7CC3-DBA9-5486-A65E69B4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32D474-8176-B963-DBE8-2F26740CA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Mini batch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B639E-36C2-119A-FF31-EF0999B2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6" y="1230475"/>
            <a:ext cx="5733698" cy="33145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3F4DA3-C91F-0217-196A-4001057B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65" y="1620738"/>
            <a:ext cx="668748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4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F78FF-6F55-1435-ECA5-F1761A4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5CD86B-F419-BACB-A19D-B6A01CFB2D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Mini batch </a:t>
            </a:r>
            <a:r>
              <a:rPr lang="ko-KR" altLang="en-US" dirty="0"/>
              <a:t>예제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76A11-E559-5F88-B203-1E2C2F55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37" y="1572425"/>
            <a:ext cx="683990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943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BDDD-9A2B-2AA8-B9AB-2903EB64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8DD27-2528-6A63-EA23-B51F6D7AC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Batch </a:t>
            </a:r>
            <a:r>
              <a:rPr lang="ko-KR" altLang="en-US" dirty="0"/>
              <a:t>보다 </a:t>
            </a:r>
            <a:r>
              <a:rPr lang="en-US" altLang="ko-KR" dirty="0"/>
              <a:t>mini batch</a:t>
            </a:r>
            <a:r>
              <a:rPr lang="ko-KR" altLang="en-US" dirty="0"/>
              <a:t>가 좋을 수 있다</a:t>
            </a:r>
            <a:r>
              <a:rPr lang="en-US" altLang="ko-KR" dirty="0"/>
              <a:t>? (</a:t>
            </a:r>
            <a:r>
              <a:rPr lang="ko-KR" altLang="en-US" dirty="0"/>
              <a:t>어떤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D8A5D-19F1-474D-AD20-9851D9DA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91" y="1439009"/>
            <a:ext cx="5896798" cy="3134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A590E-F86E-F680-C8F0-61ACD8C4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91" y="4149888"/>
            <a:ext cx="6548849" cy="92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43E1ED-E65A-0D79-A297-0ACC35CA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9" y="2390143"/>
            <a:ext cx="7583482" cy="16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467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FA45-8791-EA84-90CA-E447FDB29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96382-CD9D-5FC2-54D2-15B2F9320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적절한 </a:t>
            </a:r>
            <a:r>
              <a:rPr lang="en-US" altLang="ko-KR" dirty="0"/>
              <a:t>batch size?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DD71F-4E4B-1BD3-D9AA-6903B94B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98" y="1372601"/>
            <a:ext cx="5547892" cy="32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214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8ADE9-58B8-9A29-CCBE-A0F20DB6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EA108-BA2A-3787-2D2C-A2E2C2005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Batch size </a:t>
            </a:r>
            <a:r>
              <a:rPr lang="ko-KR" altLang="en-US" dirty="0"/>
              <a:t>장단점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8272A-38BE-5FED-C426-6CE27FF9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09" y="1223218"/>
            <a:ext cx="5440203" cy="37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628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CD847-5517-06C1-EB1B-DF65C62F7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C773F-0F9C-7ED7-CC3B-1DD1ADE329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Batch size </a:t>
            </a:r>
            <a:r>
              <a:rPr lang="ko-KR" altLang="en-US" dirty="0"/>
              <a:t>장단점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2CD87-9036-18DA-4FEC-54A7907D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7" y="1283674"/>
            <a:ext cx="5578576" cy="3608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212AB-95A2-B3BF-1C01-592FD54D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79" y="1634776"/>
            <a:ext cx="5630250" cy="31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487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6F3E3-C7F6-57DC-306D-A7738E12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C7A0F-53A5-EFDA-FC3C-7A6AC1C38E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최근에는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6626A-1E92-8E10-5478-27EFEDD1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1" y="1285695"/>
            <a:ext cx="7611537" cy="2572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8647BD2-F493-6D64-6BD1-240AA7A6C56F}"/>
                  </a:ext>
                </a:extLst>
              </p14:cNvPr>
              <p14:cNvContentPartPr/>
              <p14:nvPr/>
            </p14:nvContentPartPr>
            <p14:xfrm>
              <a:off x="6652080" y="2376990"/>
              <a:ext cx="159480" cy="237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8647BD2-F493-6D64-6BD1-240AA7A6C5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080" y="2269350"/>
                <a:ext cx="267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A4DB183-4C11-1919-DC4C-2D6412255A06}"/>
                  </a:ext>
                </a:extLst>
              </p14:cNvPr>
              <p14:cNvContentPartPr/>
              <p14:nvPr/>
            </p14:nvContentPartPr>
            <p14:xfrm>
              <a:off x="2205720" y="2640150"/>
              <a:ext cx="14760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A4DB183-4C11-1919-DC4C-2D6412255A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080" y="2532510"/>
                <a:ext cx="255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646942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9" ma:contentTypeDescription="새 문서를 만듭니다." ma:contentTypeScope="" ma:versionID="bbc91f16e6980f4432bc8117b60aca5b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2170c2423421e5e43dc23663d1a5188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D9246-C8CB-4C96-B29E-3A8429806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10A505-D12C-4437-A1EB-4A947290A53D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dbc402ac-fa1f-4595-8020-20256fa7833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03ede6c-132c-4b0c-894a-20db7d42aa7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B16CEF-ED5F-4DF0-8F62-6DD90852D1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50202</TotalTime>
  <Words>44</Words>
  <Application>Microsoft Office PowerPoint</Application>
  <PresentationFormat>화면 슬라이드 쇼(16:9)</PresentationFormat>
  <Paragraphs>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Barlow Light</vt:lpstr>
      <vt:lpstr>Raleway Thin</vt:lpstr>
      <vt:lpstr>Wingdings</vt:lpstr>
      <vt:lpstr>Arial</vt:lpstr>
      <vt:lpstr>Times New Roman</vt:lpstr>
      <vt:lpstr>맑은 고딕</vt:lpstr>
      <vt:lpstr>Gaoler template</vt:lpstr>
      <vt:lpstr>1_Gaoler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박해진 (Jin Park)</cp:lastModifiedBy>
  <cp:revision>694</cp:revision>
  <cp:lastPrinted>2024-01-11T08:35:53Z</cp:lastPrinted>
  <dcterms:modified xsi:type="dcterms:W3CDTF">2025-03-12T01:01:59Z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  <property fmtid="{D5CDD505-2E9C-101B-9397-08002B2CF9AE}" pid="3" name="MediaServiceImageTags">
    <vt:lpwstr/>
  </property>
</Properties>
</file>